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1jR1nKVVEJyN57laQPcWMogfw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9227545" y="63706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34945" y="230188"/>
            <a:ext cx="2606902" cy="50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9" descr="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84673" y="6239948"/>
            <a:ext cx="1769127" cy="4957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447800" y="936778"/>
            <a:ext cx="9144000" cy="279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alibri"/>
              <a:buNone/>
            </a:pPr>
            <a:r>
              <a:rPr lang="en-US" sz="4800" b="1" cap="none">
                <a:solidFill>
                  <a:schemeClr val="accent5"/>
                </a:solidFill>
              </a:rPr>
              <a:t>Coaching </a:t>
            </a:r>
            <a:r>
              <a:rPr lang="en-US" sz="3600" b="1">
                <a:solidFill>
                  <a:srgbClr val="35A535"/>
                </a:solidFill>
              </a:rPr>
              <a:t>for </a:t>
            </a:r>
            <a:br>
              <a:rPr lang="en-US" sz="4400">
                <a:solidFill>
                  <a:srgbClr val="649B3F"/>
                </a:solidFill>
              </a:rPr>
            </a:br>
            <a:r>
              <a:rPr lang="en-US" sz="4400" b="1">
                <a:solidFill>
                  <a:srgbClr val="35A535"/>
                </a:solidFill>
              </a:rPr>
              <a:t>Improved</a:t>
            </a:r>
            <a:r>
              <a:rPr lang="en-US" sz="4400">
                <a:solidFill>
                  <a:srgbClr val="649B3F"/>
                </a:solidFill>
              </a:rPr>
              <a:t> </a:t>
            </a:r>
            <a:r>
              <a:rPr lang="en-US" sz="4800" b="1">
                <a:solidFill>
                  <a:schemeClr val="accent5"/>
                </a:solidFill>
              </a:rPr>
              <a:t>Performance</a:t>
            </a:r>
            <a:br>
              <a:rPr lang="en-US" sz="4800" b="1">
                <a:solidFill>
                  <a:schemeClr val="accent5"/>
                </a:solidFill>
              </a:rPr>
            </a:br>
            <a:r>
              <a:rPr lang="en-US" sz="4800"/>
              <a:t>  </a:t>
            </a:r>
            <a:r>
              <a:rPr lang="en-US" sz="4800">
                <a:solidFill>
                  <a:srgbClr val="2E75B5"/>
                </a:solidFill>
              </a:rPr>
              <a:t>An Overview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/>
        </p:nvSpPr>
        <p:spPr>
          <a:xfrm>
            <a:off x="810609" y="1783106"/>
            <a:ext cx="3624029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6: Plan for action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Brooke's help in creating a plan to meet more </a:t>
            </a:r>
            <a:r>
              <a:rPr lang="en-US" sz="20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deadlines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Brooke’s help in creating a plan to improve her performance in team </a:t>
            </a:r>
            <a:r>
              <a:rPr lang="en-US" sz="20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meetings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Seven Steps</a:t>
            </a:r>
            <a:endParaRPr/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4819" y="1027906"/>
            <a:ext cx="4487119" cy="3365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/>
          <p:nvPr/>
        </p:nvSpPr>
        <p:spPr>
          <a:xfrm>
            <a:off x="6580260" y="4845464"/>
            <a:ext cx="33584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picture to hear one of Brooke’s responses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/>
        </p:nvSpPr>
        <p:spPr>
          <a:xfrm>
            <a:off x="959428" y="1579418"/>
            <a:ext cx="531405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7: Summarize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 a mutually agreed-upon plan to help Brooke meet more </a:t>
            </a:r>
            <a:r>
              <a:rPr lang="en-US" sz="18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deadlines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Confirmed a mutually agreed-upon plan to help Brooke improve her performance in team </a:t>
            </a:r>
            <a:r>
              <a:rPr lang="en-US" sz="18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meetings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 Brooke’s buy-in that she is committed to improving her performance.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what you and Brooke discussed and agreed upon.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Scheduled a follow up meeting with Brooke to discuss her progress.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Seven Steps</a:t>
            </a:r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5997" y="1236250"/>
            <a:ext cx="4926087" cy="369456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/>
          <p:cNvSpPr txBox="1"/>
          <p:nvPr/>
        </p:nvSpPr>
        <p:spPr>
          <a:xfrm>
            <a:off x="7597210" y="5332575"/>
            <a:ext cx="33584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picture to hear one of Brooke’s responses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Five Keys</a:t>
            </a:r>
            <a:endParaRPr/>
          </a:p>
        </p:txBody>
      </p:sp>
      <p:sp>
        <p:nvSpPr>
          <p:cNvPr id="171" name="Google Shape;171;p12"/>
          <p:cNvSpPr/>
          <p:nvPr/>
        </p:nvSpPr>
        <p:spPr>
          <a:xfrm>
            <a:off x="311640" y="1506974"/>
            <a:ext cx="5684046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 a Collaborative Relationship.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Asking for Brooke’s input and feedback during a discussion will give her a greater sense of value and improve her morale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Include Brooke in both the discovery and decision-making phases of the session and frequently ask for her input </a:t>
            </a:r>
            <a:endParaRPr/>
          </a:p>
        </p:txBody>
      </p:sp>
      <p:sp>
        <p:nvSpPr>
          <p:cNvPr id="172" name="Google Shape;172;p12"/>
          <p:cNvSpPr txBox="1"/>
          <p:nvPr/>
        </p:nvSpPr>
        <p:spPr>
          <a:xfrm>
            <a:off x="7687519" y="1811721"/>
            <a:ext cx="3657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“I'd like you to think about ways in which you could be an even stronger team member.”</a:t>
            </a:r>
            <a:endParaRPr/>
          </a:p>
        </p:txBody>
      </p:sp>
      <p:sp>
        <p:nvSpPr>
          <p:cNvPr id="173" name="Google Shape;173;p12"/>
          <p:cNvSpPr txBox="1"/>
          <p:nvPr/>
        </p:nvSpPr>
        <p:spPr>
          <a:xfrm>
            <a:off x="7687519" y="3661410"/>
            <a:ext cx="36576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“I'd like you to feel like you can contribute to the meetings in a more positive way. What could we do to make you more engaged?”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Five Keys</a:t>
            </a:r>
            <a:endParaRPr/>
          </a:p>
        </p:txBody>
      </p:sp>
      <p:sp>
        <p:nvSpPr>
          <p:cNvPr id="179" name="Google Shape;179;p13"/>
          <p:cNvSpPr/>
          <p:nvPr/>
        </p:nvSpPr>
        <p:spPr>
          <a:xfrm>
            <a:off x="346363" y="1379653"/>
            <a:ext cx="6181759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 Emotions.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one likes to hear that they are not doing a good job. Brooke may display more emotions during a coaching discussion than she displays on a typical day at work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prepared for Brooke to be defensive, withdrawn, angry, or even show superficial acceptance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sure to validate Brooke’s emotions and utilize them to engage her in further discussions </a:t>
            </a:r>
            <a:endParaRPr/>
          </a:p>
        </p:txBody>
      </p:sp>
      <p:pic>
        <p:nvPicPr>
          <p:cNvPr id="180" name="Google Shape;1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1897" y="1379653"/>
            <a:ext cx="4950107" cy="371258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 txBox="1"/>
          <p:nvPr/>
        </p:nvSpPr>
        <p:spPr>
          <a:xfrm>
            <a:off x="7554481" y="5529128"/>
            <a:ext cx="33584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picture to hear one of Brooke’s responses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Five Keys</a:t>
            </a: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346364" y="1483825"/>
            <a:ext cx="556830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Observed Behavior.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the conversation to objective behaviors you saw or heard yourself, even if you gathered information from other employees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information provided by others may make Brooke defensive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examples from your own observations and be careful not to make judgments about those behaviors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8" name="Google Shape;188;p14"/>
          <p:cNvSpPr txBox="1"/>
          <p:nvPr/>
        </p:nvSpPr>
        <p:spPr>
          <a:xfrm>
            <a:off x="6667019" y="1217608"/>
            <a:ext cx="434050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“I've picked up on some problematic behavior in our team meetings. Do you know what I'm referring to?”</a:t>
            </a:r>
            <a:endParaRPr/>
          </a:p>
        </p:txBody>
      </p:sp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9616" y="2916820"/>
            <a:ext cx="4382946" cy="328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3367041" y="6178609"/>
            <a:ext cx="33584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picture to hear one of Brooke’s responses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Five Keys</a:t>
            </a: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346364" y="1483825"/>
            <a:ext cx="5232634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Active Listening.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likes to know that what they have to say matters. This means that, as a manager, you must demonstrate to Brooke that you heard and understood what she said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techniques such as summarizing, paraphrasing, reflecting, and clarifying to convey your understanding 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7187878" y="2025570"/>
            <a:ext cx="40048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“What I'm hearing from you is that you're making an effort to fit in with your new team by showing them that you agree with their ideas in meetings.”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Five Keys</a:t>
            </a: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346364" y="1483825"/>
            <a:ext cx="7362376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Control </a:t>
            </a:r>
            <a:endParaRPr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control throughout the session to: 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all your talking points are addressed 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the employee manage her emotions. </a:t>
            </a:r>
            <a:endParaRPr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to: 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your original agenda 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unnecessary tangents 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confrontations appropriately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Validate emotions without allowing them to derail you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8665" y="1991630"/>
            <a:ext cx="4286491" cy="321486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>
            <a:off x="7520297" y="5597495"/>
            <a:ext cx="33584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picture to hear one of Brooke’s responses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838200" y="286734"/>
            <a:ext cx="7363691" cy="10480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Coaching 5 -7 Model</a:t>
            </a:r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6172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Applying the Five Keys and Seven Steps will: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Improve employee performance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Improve corporate morale in the long term</a:t>
            </a:r>
            <a:endParaRPr/>
          </a:p>
        </p:txBody>
      </p:sp>
      <p:pic>
        <p:nvPicPr>
          <p:cNvPr id="212" name="Google Shape;2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445" y="1650023"/>
            <a:ext cx="4935415" cy="370156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7"/>
          <p:cNvSpPr txBox="1"/>
          <p:nvPr/>
        </p:nvSpPr>
        <p:spPr>
          <a:xfrm>
            <a:off x="7392111" y="5828231"/>
            <a:ext cx="33584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picture to hear one of Brooke’s responses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ctrTitle"/>
          </p:nvPr>
        </p:nvSpPr>
        <p:spPr>
          <a:xfrm>
            <a:off x="1545771" y="1960036"/>
            <a:ext cx="9144000" cy="279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alibri"/>
              <a:buNone/>
            </a:pPr>
            <a:r>
              <a:rPr lang="en-US" sz="4800" b="1" cap="none">
                <a:solidFill>
                  <a:schemeClr val="accent5"/>
                </a:solidFill>
              </a:rPr>
              <a:t>Coaching </a:t>
            </a:r>
            <a:r>
              <a:rPr lang="en-US" sz="3600" b="1">
                <a:solidFill>
                  <a:srgbClr val="35A535"/>
                </a:solidFill>
              </a:rPr>
              <a:t>for </a:t>
            </a:r>
            <a:br>
              <a:rPr lang="en-US" sz="4400">
                <a:solidFill>
                  <a:srgbClr val="649B3F"/>
                </a:solidFill>
              </a:rPr>
            </a:br>
            <a:r>
              <a:rPr lang="en-US" sz="4400" b="1">
                <a:solidFill>
                  <a:srgbClr val="35A535"/>
                </a:solidFill>
              </a:rPr>
              <a:t>Improved</a:t>
            </a:r>
            <a:r>
              <a:rPr lang="en-US" sz="4400">
                <a:solidFill>
                  <a:srgbClr val="649B3F"/>
                </a:solidFill>
              </a:rPr>
              <a:t> </a:t>
            </a:r>
            <a:r>
              <a:rPr lang="en-US" sz="4800" b="1">
                <a:solidFill>
                  <a:schemeClr val="accent5"/>
                </a:solidFill>
              </a:rPr>
              <a:t>Performance</a:t>
            </a:r>
            <a:br>
              <a:rPr lang="en-US" sz="4800" b="1">
                <a:solidFill>
                  <a:schemeClr val="accent5"/>
                </a:solidFill>
              </a:rPr>
            </a:br>
            <a:r>
              <a:rPr lang="en-US" sz="4800"/>
              <a:t>  </a:t>
            </a:r>
            <a:r>
              <a:rPr lang="en-US" sz="4800">
                <a:solidFill>
                  <a:srgbClr val="2E75B5"/>
                </a:solidFill>
              </a:rPr>
              <a:t>An Overview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579418"/>
            <a:ext cx="6277708" cy="45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Goal:</a:t>
            </a:r>
            <a:r>
              <a:rPr lang="en-US"/>
              <a:t>  When coaching, make employees feel that you are helping them rather than just being critical.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Method: </a:t>
            </a:r>
            <a:r>
              <a:rPr lang="en-US"/>
              <a:t>Practice coaching your role-player Brooke Lerner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Use the 5 - 7 Model whose elements are like those in most other coaching models 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Practice with Brooke will increase your retention and build your skills</a:t>
            </a:r>
            <a:endParaRPr/>
          </a:p>
          <a:p>
            <a:pPr marL="685800" lvl="1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838200" y="240435"/>
            <a:ext cx="8139545" cy="10480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Coaching for Improved Performance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981" y="2022510"/>
            <a:ext cx="5237019" cy="3711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240435"/>
            <a:ext cx="7363691" cy="10480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Coaching Five Keys and Seven Steps</a:t>
            </a:r>
            <a:endParaRPr/>
          </a:p>
        </p:txBody>
      </p:sp>
      <p:pic>
        <p:nvPicPr>
          <p:cNvPr id="99" name="Google Shape;9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10345" y="1454728"/>
            <a:ext cx="5999019" cy="482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90896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Brooke Learner (26 years old)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Has only been your subordinate for three months, but worked for your company for two years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Is great with outside customers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Brooke is underperforming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Disrupting </a:t>
            </a:r>
            <a:r>
              <a:rPr lang="en-US" b="1">
                <a:solidFill>
                  <a:srgbClr val="0000FF"/>
                </a:solidFill>
              </a:rPr>
              <a:t>meetings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Missing </a:t>
            </a:r>
            <a:r>
              <a:rPr lang="en-US" b="1">
                <a:solidFill>
                  <a:srgbClr val="800000"/>
                </a:solidFill>
              </a:rPr>
              <a:t>deadlines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Coaching her is never the same twice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61287" y="271121"/>
            <a:ext cx="7998151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The Experiential Learning Scenario</a:t>
            </a: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7165" y="909940"/>
            <a:ext cx="5444835" cy="497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90896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Brooke has six distinct personalities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>
              <a:solidFill>
                <a:schemeClr val="accen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Verdana"/>
              <a:buAutoNum type="arabicPeriod"/>
            </a:pPr>
            <a:r>
              <a:rPr lang="en-US" sz="2000">
                <a:solidFill>
                  <a:srgbClr val="222A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Argumentative alpha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Verdana"/>
              <a:buAutoNum type="arabicPeriod"/>
            </a:pPr>
            <a:r>
              <a:rPr lang="en-US" sz="2000">
                <a:solidFill>
                  <a:srgbClr val="222A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Passive aggressive victim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Verdana"/>
              <a:buAutoNum type="arabicPeriod"/>
            </a:pPr>
            <a:r>
              <a:rPr lang="en-US" sz="2000">
                <a:solidFill>
                  <a:srgbClr val="222A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Angry histrionic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Verdana"/>
              <a:buAutoNum type="arabicPeriod"/>
            </a:pPr>
            <a:r>
              <a:rPr lang="en-US" sz="2000">
                <a:solidFill>
                  <a:srgbClr val="222A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Apathetic underachiever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Verdana"/>
              <a:buAutoNum type="arabicPeriod"/>
            </a:pPr>
            <a:r>
              <a:rPr lang="en-US" sz="2000">
                <a:solidFill>
                  <a:srgbClr val="222A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Sensitive sycophant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Verdana"/>
              <a:buAutoNum type="arabicPeriod"/>
            </a:pPr>
            <a:r>
              <a:rPr lang="en-US" sz="2000">
                <a:solidFill>
                  <a:srgbClr val="222A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Blaming incompetent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will be provided with a wide variety of experiences, ranging over situations like those listed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9673" y="899952"/>
            <a:ext cx="4558147" cy="5469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The Case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959428" y="1579418"/>
            <a:ext cx="4984172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Set the Tone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the purpose of the conversation.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the tone by saying something positive; for example, “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to see you, Brooke. I appreciate you taking the time to sit down with me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Seven Steps</a:t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9197" y="1263434"/>
            <a:ext cx="4522258" cy="339169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/>
        </p:nvSpPr>
        <p:spPr>
          <a:xfrm>
            <a:off x="7409202" y="5366759"/>
            <a:ext cx="33243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picture to hear one of Brooke’s Response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999258" y="1316181"/>
            <a:ext cx="387523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Discover Motivation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about career goals and/or what motivates her at work.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Seven Steps</a:t>
            </a:r>
            <a:endParaRPr/>
          </a:p>
        </p:txBody>
      </p:sp>
      <p:sp>
        <p:nvSpPr>
          <p:cNvPr id="128" name="Google Shape;128;p7"/>
          <p:cNvSpPr txBox="1"/>
          <p:nvPr/>
        </p:nvSpPr>
        <p:spPr>
          <a:xfrm>
            <a:off x="7148942" y="4294909"/>
            <a:ext cx="43434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Praise Strengths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Brooke what she sees as her greatest strength or identify and confirm her strengths.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about other strengths.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9106" y="1027906"/>
            <a:ext cx="4073236" cy="305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607" y="3000045"/>
            <a:ext cx="4255625" cy="31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5452215" y="6024784"/>
            <a:ext cx="35465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pictures to hear two of Brooke’s responses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/>
        </p:nvSpPr>
        <p:spPr>
          <a:xfrm>
            <a:off x="4283925" y="501566"/>
            <a:ext cx="3124201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 Establish Opportunities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Brooke to identify opportunities for improvement.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</a:t>
            </a:r>
            <a:r>
              <a:rPr lang="en-US" sz="18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deadline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problem that you have observed.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</a:t>
            </a:r>
            <a:r>
              <a:rPr lang="en-US" sz="18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meeting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participation problem that you have observed.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Seven Steps</a:t>
            </a:r>
            <a:endParaRPr/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0" y="2995719"/>
            <a:ext cx="3728029" cy="279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9653" y="1096285"/>
            <a:ext cx="3852748" cy="288956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5776955" y="5110384"/>
            <a:ext cx="35465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pictures to hear two of Brooke’s responses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/>
        </p:nvSpPr>
        <p:spPr>
          <a:xfrm>
            <a:off x="4232562" y="751005"/>
            <a:ext cx="33528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5: Identify Source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Brooke to try to determine the source of her missed </a:t>
            </a:r>
            <a:r>
              <a:rPr lang="en-US" sz="1800" b="1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deadlines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 or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help B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rooke discover the source of her missed </a:t>
            </a:r>
            <a:r>
              <a:rPr lang="en-US" sz="1800" b="1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deadlines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Brooke to try to determine the source of her performance issue in team </a:t>
            </a:r>
            <a:r>
              <a:rPr lang="en-US" sz="18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meetings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 or help Brooke discover the source of her performance issue in team </a:t>
            </a:r>
            <a:r>
              <a:rPr lang="en-US" sz="18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meetings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12419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Seven Steps</a:t>
            </a:r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5527" y="921327"/>
            <a:ext cx="3851564" cy="288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397" y="2651180"/>
            <a:ext cx="3810001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/>
          <p:nvPr/>
        </p:nvSpPr>
        <p:spPr>
          <a:xfrm>
            <a:off x="7862129" y="5101838"/>
            <a:ext cx="35465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pictures to hear two of Brooke’s responses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963</Words>
  <Application>Microsoft Office PowerPoint</Application>
  <PresentationFormat>Widescreen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Helvetica Neue</vt:lpstr>
      <vt:lpstr>Calibri</vt:lpstr>
      <vt:lpstr>Verdana</vt:lpstr>
      <vt:lpstr>Office Theme</vt:lpstr>
      <vt:lpstr>Coaching for  Improved Performance   An Overview</vt:lpstr>
      <vt:lpstr>PowerPoint Presentation</vt:lpstr>
      <vt:lpstr>Coaching Five Keys and Seven Steps</vt:lpstr>
      <vt:lpstr>The Experiential Learning Scenario</vt:lpstr>
      <vt:lpstr>The Case</vt:lpstr>
      <vt:lpstr>Seven Steps</vt:lpstr>
      <vt:lpstr>Seven Steps</vt:lpstr>
      <vt:lpstr>Seven Steps</vt:lpstr>
      <vt:lpstr>Seven Steps</vt:lpstr>
      <vt:lpstr>Seven Steps</vt:lpstr>
      <vt:lpstr>Seven Steps</vt:lpstr>
      <vt:lpstr>Five Keys</vt:lpstr>
      <vt:lpstr>Five Keys</vt:lpstr>
      <vt:lpstr>Five Keys</vt:lpstr>
      <vt:lpstr>Five Keys</vt:lpstr>
      <vt:lpstr>Five Keys</vt:lpstr>
      <vt:lpstr>Coaching 5 -7 Model</vt:lpstr>
      <vt:lpstr>Coaching for  Improved Performance   An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for  Improved Performance   An Overview</dc:title>
  <dc:creator>Dale Olsen</dc:creator>
  <cp:lastModifiedBy>Dale Olsen</cp:lastModifiedBy>
  <cp:revision>1</cp:revision>
  <dcterms:created xsi:type="dcterms:W3CDTF">2014-02-11T16:24:39Z</dcterms:created>
  <dcterms:modified xsi:type="dcterms:W3CDTF">2022-05-17T19:53:30Z</dcterms:modified>
</cp:coreProperties>
</file>